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6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14B490-0AAA-8843-8B3B-0EA0945A6119}" v="2" dt="2024-10-28T06:24:12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57"/>
    <p:restoredTop sz="94648"/>
  </p:normalViewPr>
  <p:slideViewPr>
    <p:cSldViewPr snapToGrid="0">
      <p:cViewPr varScale="1">
        <p:scale>
          <a:sx n="112" d="100"/>
          <a:sy n="112" d="100"/>
        </p:scale>
        <p:origin x="22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hil Devarasetty" userId="773e3ecf-0e87-476c-b3c7-62f185db7150" providerId="ADAL" clId="{F314B490-0AAA-8843-8B3B-0EA0945A6119}"/>
    <pc:docChg chg="undo custSel modSld">
      <pc:chgData name="Akhil Devarasetty" userId="773e3ecf-0e87-476c-b3c7-62f185db7150" providerId="ADAL" clId="{F314B490-0AAA-8843-8B3B-0EA0945A6119}" dt="2024-10-28T06:24:34.426" v="15" actId="27614"/>
      <pc:docMkLst>
        <pc:docMk/>
      </pc:docMkLst>
      <pc:sldChg chg="addSp delSp modSp mod">
        <pc:chgData name="Akhil Devarasetty" userId="773e3ecf-0e87-476c-b3c7-62f185db7150" providerId="ADAL" clId="{F314B490-0AAA-8843-8B3B-0EA0945A6119}" dt="2024-10-28T06:24:34.426" v="15" actId="27614"/>
        <pc:sldMkLst>
          <pc:docMk/>
          <pc:sldMk cId="3042369108" sldId="263"/>
        </pc:sldMkLst>
        <pc:spChg chg="mod">
          <ac:chgData name="Akhil Devarasetty" userId="773e3ecf-0e87-476c-b3c7-62f185db7150" providerId="ADAL" clId="{F314B490-0AAA-8843-8B3B-0EA0945A6119}" dt="2024-10-28T06:24:24.664" v="14" actId="26606"/>
          <ac:spMkLst>
            <pc:docMk/>
            <pc:sldMk cId="3042369108" sldId="263"/>
            <ac:spMk id="2" creationId="{C12632ED-F4EA-5596-BDB9-C81F3EBBC3D8}"/>
          </ac:spMkLst>
        </pc:spChg>
        <pc:spChg chg="add del mod">
          <ac:chgData name="Akhil Devarasetty" userId="773e3ecf-0e87-476c-b3c7-62f185db7150" providerId="ADAL" clId="{F314B490-0AAA-8843-8B3B-0EA0945A6119}" dt="2024-10-28T06:24:18.021" v="11" actId="478"/>
          <ac:spMkLst>
            <pc:docMk/>
            <pc:sldMk cId="3042369108" sldId="263"/>
            <ac:spMk id="6" creationId="{639FE3B9-FC87-0EC3-877A-B89691252C7B}"/>
          </ac:spMkLst>
        </pc:spChg>
        <pc:spChg chg="add del">
          <ac:chgData name="Akhil Devarasetty" userId="773e3ecf-0e87-476c-b3c7-62f185db7150" providerId="ADAL" clId="{F314B490-0AAA-8843-8B3B-0EA0945A6119}" dt="2024-10-28T06:24:24.664" v="14" actId="26606"/>
          <ac:spMkLst>
            <pc:docMk/>
            <pc:sldMk cId="3042369108" sldId="263"/>
            <ac:spMk id="14" creationId="{D4771268-CB57-404A-9271-370EB28F6090}"/>
          </ac:spMkLst>
        </pc:spChg>
        <pc:spChg chg="add del">
          <ac:chgData name="Akhil Devarasetty" userId="773e3ecf-0e87-476c-b3c7-62f185db7150" providerId="ADAL" clId="{F314B490-0AAA-8843-8B3B-0EA0945A6119}" dt="2024-10-28T06:24:24.651" v="13" actId="26606"/>
          <ac:spMkLst>
            <pc:docMk/>
            <pc:sldMk cId="3042369108" sldId="263"/>
            <ac:spMk id="19" creationId="{47942995-B07F-4636-9A06-C6A104B260A8}"/>
          </ac:spMkLst>
        </pc:spChg>
        <pc:spChg chg="add">
          <ac:chgData name="Akhil Devarasetty" userId="773e3ecf-0e87-476c-b3c7-62f185db7150" providerId="ADAL" clId="{F314B490-0AAA-8843-8B3B-0EA0945A6119}" dt="2024-10-28T06:24:24.664" v="14" actId="26606"/>
          <ac:spMkLst>
            <pc:docMk/>
            <pc:sldMk cId="3042369108" sldId="263"/>
            <ac:spMk id="25" creationId="{04357C93-F0CB-4A1C-8F77-4E9063789819}"/>
          </ac:spMkLst>
        </pc:spChg>
        <pc:spChg chg="add del">
          <ac:chgData name="Akhil Devarasetty" userId="773e3ecf-0e87-476c-b3c7-62f185db7150" providerId="ADAL" clId="{F314B490-0AAA-8843-8B3B-0EA0945A6119}" dt="2024-10-28T06:24:24.651" v="13" actId="26606"/>
          <ac:spMkLst>
            <pc:docMk/>
            <pc:sldMk cId="3042369108" sldId="263"/>
            <ac:spMk id="26" creationId="{B81933D1-5615-42C7-9C0B-4EB7105CCE2D}"/>
          </ac:spMkLst>
        </pc:spChg>
        <pc:spChg chg="add del">
          <ac:chgData name="Akhil Devarasetty" userId="773e3ecf-0e87-476c-b3c7-62f185db7150" providerId="ADAL" clId="{F314B490-0AAA-8843-8B3B-0EA0945A6119}" dt="2024-10-28T06:24:24.651" v="13" actId="26606"/>
          <ac:spMkLst>
            <pc:docMk/>
            <pc:sldMk cId="3042369108" sldId="263"/>
            <ac:spMk id="28" creationId="{19C9EAEA-39D0-4B0E-A0EB-51E7B26740B1}"/>
          </ac:spMkLst>
        </pc:spChg>
        <pc:spChg chg="add">
          <ac:chgData name="Akhil Devarasetty" userId="773e3ecf-0e87-476c-b3c7-62f185db7150" providerId="ADAL" clId="{F314B490-0AAA-8843-8B3B-0EA0945A6119}" dt="2024-10-28T06:24:24.664" v="14" actId="26606"/>
          <ac:spMkLst>
            <pc:docMk/>
            <pc:sldMk cId="3042369108" sldId="263"/>
            <ac:spMk id="30" creationId="{9180DE06-7362-4888-AADA-7AADD57AC49D}"/>
          </ac:spMkLst>
        </pc:spChg>
        <pc:grpChg chg="add del">
          <ac:chgData name="Akhil Devarasetty" userId="773e3ecf-0e87-476c-b3c7-62f185db7150" providerId="ADAL" clId="{F314B490-0AAA-8843-8B3B-0EA0945A6119}" dt="2024-10-28T06:24:24.651" v="13" actId="26606"/>
          <ac:grpSpMkLst>
            <pc:docMk/>
            <pc:sldMk cId="3042369108" sldId="263"/>
            <ac:grpSpMk id="21" creationId="{032D8612-31EB-44CF-A1D0-14FD4C705424}"/>
          </ac:grpSpMkLst>
        </pc:grpChg>
        <pc:grpChg chg="add">
          <ac:chgData name="Akhil Devarasetty" userId="773e3ecf-0e87-476c-b3c7-62f185db7150" providerId="ADAL" clId="{F314B490-0AAA-8843-8B3B-0EA0945A6119}" dt="2024-10-28T06:24:24.664" v="14" actId="26606"/>
          <ac:grpSpMkLst>
            <pc:docMk/>
            <pc:sldMk cId="3042369108" sldId="263"/>
            <ac:grpSpMk id="31" creationId="{3AF6A671-C637-4547-85F4-51B6D1881399}"/>
          </ac:grpSpMkLst>
        </pc:grpChg>
        <pc:picChg chg="add mod">
          <ac:chgData name="Akhil Devarasetty" userId="773e3ecf-0e87-476c-b3c7-62f185db7150" providerId="ADAL" clId="{F314B490-0AAA-8843-8B3B-0EA0945A6119}" dt="2024-10-28T06:24:34.426" v="15" actId="27614"/>
          <ac:picMkLst>
            <pc:docMk/>
            <pc:sldMk cId="3042369108" sldId="263"/>
            <ac:picMk id="3" creationId="{8089D70A-8F21-944D-41CA-27EB7FD671A5}"/>
          </ac:picMkLst>
        </pc:picChg>
        <pc:picChg chg="del">
          <ac:chgData name="Akhil Devarasetty" userId="773e3ecf-0e87-476c-b3c7-62f185db7150" providerId="ADAL" clId="{F314B490-0AAA-8843-8B3B-0EA0945A6119}" dt="2024-10-28T06:24:13.884" v="10" actId="478"/>
          <ac:picMkLst>
            <pc:docMk/>
            <pc:sldMk cId="3042369108" sldId="263"/>
            <ac:picMk id="4" creationId="{DD94958B-A52F-7A4E-D7E6-7F78043E68FF}"/>
          </ac:picMkLst>
        </pc:picChg>
      </pc:sldChg>
      <pc:sldChg chg="addSp delSp modSp mod">
        <pc:chgData name="Akhil Devarasetty" userId="773e3ecf-0e87-476c-b3c7-62f185db7150" providerId="ADAL" clId="{F314B490-0AAA-8843-8B3B-0EA0945A6119}" dt="2024-10-28T06:23:45.939" v="8" actId="27614"/>
        <pc:sldMkLst>
          <pc:docMk/>
          <pc:sldMk cId="361605694" sldId="264"/>
        </pc:sldMkLst>
        <pc:spChg chg="mo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2" creationId="{9A92840A-8BEF-96A7-191D-3F6E7DD6682A}"/>
          </ac:spMkLst>
        </pc:spChg>
        <pc:spChg chg="add del">
          <ac:chgData name="Akhil Devarasetty" userId="773e3ecf-0e87-476c-b3c7-62f185db7150" providerId="ADAL" clId="{F314B490-0AAA-8843-8B3B-0EA0945A6119}" dt="2024-10-28T06:22:55.802" v="2" actId="22"/>
          <ac:spMkLst>
            <pc:docMk/>
            <pc:sldMk cId="361605694" sldId="264"/>
            <ac:spMk id="5" creationId="{8F4031B3-1770-F00F-0FB5-0955822BEEB1}"/>
          </ac:spMkLst>
        </pc:spChg>
        <pc:spChg chg="add del mod">
          <ac:chgData name="Akhil Devarasetty" userId="773e3ecf-0e87-476c-b3c7-62f185db7150" providerId="ADAL" clId="{F314B490-0AAA-8843-8B3B-0EA0945A6119}" dt="2024-10-28T06:23:29.940" v="6" actId="478"/>
          <ac:spMkLst>
            <pc:docMk/>
            <pc:sldMk cId="361605694" sldId="264"/>
            <ac:spMk id="8" creationId="{A1094E10-D322-E320-465F-EF1EBB8AAB74}"/>
          </ac:spMkLst>
        </pc:spChg>
        <pc:spChg chg="del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9" creationId="{D4771268-CB57-404A-9271-370EB28F6090}"/>
          </ac:spMkLst>
        </pc:spChg>
        <pc:spChg chg="ad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14" creationId="{BA79A7CF-01AF-4178-9369-94E0C90EB046}"/>
          </ac:spMkLst>
        </pc:spChg>
        <pc:spChg chg="ad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16" creationId="{99413ED5-9ED4-4772-BCE4-2BCAE6B12E35}"/>
          </ac:spMkLst>
        </pc:spChg>
        <pc:spChg chg="ad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18" creationId="{04357C93-F0CB-4A1C-8F77-4E9063789819}"/>
          </ac:spMkLst>
        </pc:spChg>
        <pc:spChg chg="add">
          <ac:chgData name="Akhil Devarasetty" userId="773e3ecf-0e87-476c-b3c7-62f185db7150" providerId="ADAL" clId="{F314B490-0AAA-8843-8B3B-0EA0945A6119}" dt="2024-10-28T06:23:41.962" v="7" actId="26606"/>
          <ac:spMkLst>
            <pc:docMk/>
            <pc:sldMk cId="361605694" sldId="264"/>
            <ac:spMk id="20" creationId="{90F533E9-6690-41A8-A372-4C6C622D028D}"/>
          </ac:spMkLst>
        </pc:spChg>
        <pc:picChg chg="del">
          <ac:chgData name="Akhil Devarasetty" userId="773e3ecf-0e87-476c-b3c7-62f185db7150" providerId="ADAL" clId="{F314B490-0AAA-8843-8B3B-0EA0945A6119}" dt="2024-10-28T06:23:11.602" v="4" actId="478"/>
          <ac:picMkLst>
            <pc:docMk/>
            <pc:sldMk cId="361605694" sldId="264"/>
            <ac:picMk id="4" creationId="{CD6C1AD9-C46D-0557-0CB9-555FA217A926}"/>
          </ac:picMkLst>
        </pc:picChg>
        <pc:picChg chg="add mod">
          <ac:chgData name="Akhil Devarasetty" userId="773e3ecf-0e87-476c-b3c7-62f185db7150" providerId="ADAL" clId="{F314B490-0AAA-8843-8B3B-0EA0945A6119}" dt="2024-10-28T06:23:45.939" v="8" actId="27614"/>
          <ac:picMkLst>
            <pc:docMk/>
            <pc:sldMk cId="361605694" sldId="264"/>
            <ac:picMk id="6" creationId="{CAA95EA0-1B7B-3BCF-B860-4C7F712EBDBD}"/>
          </ac:picMkLst>
        </pc:picChg>
      </pc:sldChg>
      <pc:sldChg chg="modSp mod">
        <pc:chgData name="Akhil Devarasetty" userId="773e3ecf-0e87-476c-b3c7-62f185db7150" providerId="ADAL" clId="{F314B490-0AAA-8843-8B3B-0EA0945A6119}" dt="2024-10-25T00:00:53.255" v="0" actId="20577"/>
        <pc:sldMkLst>
          <pc:docMk/>
          <pc:sldMk cId="2019594206" sldId="265"/>
        </pc:sldMkLst>
        <pc:spChg chg="mod">
          <ac:chgData name="Akhil Devarasetty" userId="773e3ecf-0e87-476c-b3c7-62f185db7150" providerId="ADAL" clId="{F314B490-0AAA-8843-8B3B-0EA0945A6119}" dt="2024-10-25T00:00:53.255" v="0" actId="20577"/>
          <ac:spMkLst>
            <pc:docMk/>
            <pc:sldMk cId="2019594206" sldId="265"/>
            <ac:spMk id="3" creationId="{D37A01D7-A76E-5EA2-9EB2-D48FD48AB7EB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47E0D-918B-BF4F-9458-D6D45DBB4152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7C0D2-3661-F44F-8225-50A92F635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16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F7C0D2-3661-F44F-8225-50A92F6354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4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ACC26-0432-11BA-4FB2-1532C8F35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216D0E-3E69-17C7-16CF-3861DD38E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C1D01-8A0A-6A7B-856E-040D96A49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541C2-A2AE-99A5-095C-27C27922C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E4165-DC4F-9344-269F-B149C31F5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84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DDF51-132C-C6FE-BC89-4BC919D7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1F232-84AB-B437-13DF-954EA8028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34114-73DE-66C9-7F70-5F472E135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08D95-01C9-5354-4727-276FC6AE6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ABE79-DA7C-2A1C-4069-1DAAD8392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71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B1692A-A526-66DD-4862-C9D0CCFC3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6548B-C14C-7759-04D0-9177AEBAA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3D15C-C593-7D9C-7E8C-00D70307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3F7A-2093-2EAD-9529-102507D8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F6C16-C658-1D9A-5D30-1C4C2FA0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110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58AAD-3B45-EE2E-5856-C097D314D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DA9ED-CE64-D0EC-81FB-854170AB9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0D55D-8646-742E-250D-79C370EE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D98B0-35D4-25EE-767B-1DFA6672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25C0B-709E-ECA2-DECE-48CAC1F1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13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38331-4438-F241-BB96-D899E78A7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F5F9E-CAE7-6011-5DDA-3B392CFBA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6A5F1-FB62-FAB4-510C-2C54FAE8E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1A837-65B3-AE6C-4E63-2357967D4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43B15-345E-ECE8-FC14-5C8229CCD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44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90566-39F4-44F3-1191-924221D2A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342BA-24B6-1B3E-BB3F-4DFC9E41A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E0F250-631C-7C89-48C0-715CF1B9E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18DEA-17CC-D70B-CE8B-8F3E08173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C557E-7A85-729B-F009-C474556F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4B530-4602-3215-5541-79AC97956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66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E0CC-A9B6-76CA-0C85-F79D7DC1E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CDE23-569D-7FD0-FD3C-75EF535CE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C8748-84DB-0166-7931-F6D0B61935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871FDF-BB45-271D-1190-AF60111B8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BBCC8-3672-54AB-A8B9-6D97943B7D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6DD15B-868F-4E48-8573-F8BAF5860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06BC84-58B4-343F-5E74-3516E0C27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CD5D83-4C64-1824-D660-156D16D1F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1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023AC-6047-6742-2489-76C1F19A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305847-4A24-D84D-D72B-1F16C9FE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3F3726-3DA5-0CC8-1957-C5B4449DE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85D34-6122-8D29-05F4-24E7FA429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9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7EDF1-3E7B-DCE8-5774-4C52988D1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8D3D98-359D-76F0-7E1B-170266F63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FAF5D-E934-B018-D5A1-E29A7AAA4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445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C9D73-BB5C-BDDB-172B-08D5A433A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1CE5B-9638-7057-A987-BF7EA139C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51B4E-96F6-68AB-5CE0-973203CACC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38E96B-C25B-C2DA-3ED9-6AC7249E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586E9-96CF-F8B6-AD54-C393CE1D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81B5E-1323-5500-066B-DEFB9078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3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D66EF-C730-1D81-8A0F-9BF86A49E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4792C3-88BE-C234-8E1C-FF445D89D0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0596B7-72D0-3182-48BF-4B91632D1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495C8-D43C-B496-4971-835EE03E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C69ED-5A65-5FFF-D48D-C29BFF86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92776-2E5C-9173-90D3-4CF757CCD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84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163615-0BD9-9CF3-0F32-D70FB5EC6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1A6F5-44A4-9FFE-AF8B-BF539222E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0DA96-7E03-B246-FF3A-21A562BD1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23A46C-3DFB-2246-AD72-68D5FFEA1204}" type="datetimeFigureOut">
              <a:rPr lang="en-US" smtClean="0"/>
              <a:t>10/27/24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AAE13-4745-6DCD-4C3F-C6EF524B5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63D79-4EBF-0126-11F7-C4D615A25B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F5D61E-8D3C-8A47-AA7E-BE0089CF4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8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Staples_High_School,_Westport,_CT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ft.vanderbilt.edu/2012/09/grading-workshop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fabola/36496334095" TargetMode="External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www.flickr.com/photos/pagedooley/13905987989/" TargetMode="Externa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59EF30C2-29AC-4A0D-BC0A-A679CF113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E7AB1-8CD3-FCE8-A007-107BDA32D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520" y="2744662"/>
            <a:ext cx="6589707" cy="238760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CubCourses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32DCC-492F-F07E-72F8-A86491774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520" y="5224337"/>
            <a:ext cx="6589707" cy="1329443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By Akhil Devarasetty and Brandon Jia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D3811F5-514E-49A4-B382-673ED228A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067AD921-1CEE-4C1B-9AA3-C66D908D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03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ng shot of a building&#10;&#10;Description automatically generated">
            <a:extLst>
              <a:ext uri="{FF2B5EF4-FFF2-40B4-BE49-F238E27FC236}">
                <a16:creationId xmlns:a16="http://schemas.microsoft.com/office/drawing/2014/main" id="{06EAC678-4821-68FB-54A3-92D10028B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0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1EB8A-56DB-6C1A-46F3-7C95CFCCA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D6861-B1DF-7D7F-6752-F2CD52DC7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600"/>
              <a:t>High school management system</a:t>
            </a:r>
          </a:p>
          <a:p>
            <a:r>
              <a:rPr lang="en-US" sz="1600"/>
              <a:t> Support administrators, teachers, and students manage various aspects of the school's operations</a:t>
            </a:r>
          </a:p>
          <a:p>
            <a:pPr lvl="1"/>
            <a:r>
              <a:rPr lang="en-US" sz="1600"/>
              <a:t>class enrollment</a:t>
            </a:r>
          </a:p>
          <a:p>
            <a:pPr lvl="1"/>
            <a:r>
              <a:rPr lang="en-US" sz="1600"/>
              <a:t>Grading</a:t>
            </a:r>
          </a:p>
          <a:p>
            <a:pPr lvl="1"/>
            <a:r>
              <a:rPr lang="en-US" sz="1600"/>
              <a:t>club memberships</a:t>
            </a:r>
          </a:p>
          <a:p>
            <a:pPr lvl="1"/>
            <a:r>
              <a:rPr lang="en-US" sz="1600"/>
              <a:t>faculty management</a:t>
            </a:r>
          </a:p>
          <a:p>
            <a:r>
              <a:rPr lang="en-US" sz="1600"/>
              <a:t>The system will have three main user roles: </a:t>
            </a:r>
          </a:p>
          <a:p>
            <a:pPr lvl="1"/>
            <a:r>
              <a:rPr lang="en-US" sz="1600"/>
              <a:t>Student</a:t>
            </a:r>
          </a:p>
          <a:p>
            <a:pPr lvl="1"/>
            <a:r>
              <a:rPr lang="en-US" sz="1600"/>
              <a:t>Teacher</a:t>
            </a:r>
          </a:p>
          <a:p>
            <a:pPr lvl="1"/>
            <a:r>
              <a:rPr lang="en-US" sz="1600"/>
              <a:t>Administrator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19D136-4B44-31A6-AA34-6CF9FCCD7BBE}"/>
              </a:ext>
            </a:extLst>
          </p:cNvPr>
          <p:cNvSpPr txBox="1"/>
          <p:nvPr/>
        </p:nvSpPr>
        <p:spPr>
          <a:xfrm>
            <a:off x="9759922" y="6657945"/>
            <a:ext cx="243207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ommons.wikimedia.org/wiki/File:Staples_High_School,_Westport,_CT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16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4" name="Rectangle 393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288C5-F95B-9AFF-490A-1D19C67AD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Primary Use Case</a:t>
            </a:r>
          </a:p>
        </p:txBody>
      </p:sp>
      <p:sp>
        <p:nvSpPr>
          <p:cNvPr id="396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0D489-A444-0464-BD30-9DE78FD0F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000"/>
              <a:t>Students viewing grades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logs into the system.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navigates to the View Classes use case, which displays all available classes.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student selects a specific class from the list.</a:t>
            </a:r>
          </a:p>
          <a:p>
            <a:pPr marL="800100" lvl="1" indent="-342900" fontAlgn="base">
              <a:buFont typeface="+mj-lt"/>
              <a:buAutoNum type="arabicPeriod"/>
              <a:tabLst>
                <a:tab pos="457200" algn="l"/>
              </a:tabLst>
            </a:pPr>
            <a:r>
              <a:rPr lang="en-US" sz="2000"/>
              <a:t>The teacher has used the Assign Grades use case, the student can see their grade for that class</a:t>
            </a:r>
          </a:p>
        </p:txBody>
      </p:sp>
      <p:pic>
        <p:nvPicPr>
          <p:cNvPr id="5" name="Picture 4" descr="A group of colorful circles with letters&#10;&#10;Description automatically generated">
            <a:extLst>
              <a:ext uri="{FF2B5EF4-FFF2-40B4-BE49-F238E27FC236}">
                <a16:creationId xmlns:a16="http://schemas.microsoft.com/office/drawing/2014/main" id="{74083113-57B6-55C2-DE8B-33D73725C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9048" y="842814"/>
            <a:ext cx="5458968" cy="51723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2C32BF-8C8B-3251-3880-F91FA6408288}"/>
              </a:ext>
            </a:extLst>
          </p:cNvPr>
          <p:cNvSpPr txBox="1"/>
          <p:nvPr/>
        </p:nvSpPr>
        <p:spPr>
          <a:xfrm>
            <a:off x="9103498" y="5815131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ft.vanderbilt.edu/2012/09/grading-workshop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84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8" name="Rectangle 397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684DB0-903E-BAB4-9741-CE63D83DC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en-US"/>
              <a:t>More Student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73EC6-7D17-D3F5-E8A2-9CF55C40B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>
            <a:normAutofit/>
          </a:bodyPr>
          <a:lstStyle/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Enroll in Classes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View Clubs</a:t>
            </a:r>
          </a:p>
          <a:p>
            <a:pPr marL="342900" marR="0" lvl="0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Join Clubs</a:t>
            </a:r>
          </a:p>
        </p:txBody>
      </p:sp>
      <p:pic>
        <p:nvPicPr>
          <p:cNvPr id="8" name="Picture 7" descr="A group of young men working on a project&#10;&#10;Description automatically generated">
            <a:extLst>
              <a:ext uri="{FF2B5EF4-FFF2-40B4-BE49-F238E27FC236}">
                <a16:creationId xmlns:a16="http://schemas.microsoft.com/office/drawing/2014/main" id="{CA6180CE-ECB5-598B-0BFC-F78169BDF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995" r="-1" b="9059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5" name="Picture 4" descr="A group of people sitting at desks in a classroom&#10;&#10;Description automatically generated">
            <a:extLst>
              <a:ext uri="{FF2B5EF4-FFF2-40B4-BE49-F238E27FC236}">
                <a16:creationId xmlns:a16="http://schemas.microsoft.com/office/drawing/2014/main" id="{72EEF47F-4160-2ECC-1E86-0E65D6B653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1896" b="33591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E0646C-F5AE-9F28-B885-682A9C960A39}"/>
              </a:ext>
            </a:extLst>
          </p:cNvPr>
          <p:cNvSpPr txBox="1"/>
          <p:nvPr/>
        </p:nvSpPr>
        <p:spPr>
          <a:xfrm>
            <a:off x="7462624" y="6870700"/>
            <a:ext cx="229101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www.flickr.com/photos/pagedooley/1390598798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DF13C6-B61C-1B6B-9038-976EA5570184}"/>
              </a:ext>
            </a:extLst>
          </p:cNvPr>
          <p:cNvSpPr txBox="1"/>
          <p:nvPr/>
        </p:nvSpPr>
        <p:spPr>
          <a:xfrm>
            <a:off x="9766336" y="6870700"/>
            <a:ext cx="242566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fabola/3649633409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24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8D436F-9ACD-4C92-AFC8-C934C527A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0538E0-A884-4E60-A6AB-77D830E2F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3478" y="0"/>
            <a:ext cx="4657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E312E-08CD-A108-2CBE-95033C271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162" y="3050434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rgbClr val="FFFFFF"/>
                </a:solidFill>
              </a:rPr>
              <a:t>Other Use Cases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B0D7DD0-1C67-4D4C-9E06-678233DB8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3478" cy="6858000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C2928-3A84-0594-1715-DC6585E5B2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74536" y="640080"/>
            <a:ext cx="5053066" cy="2546604"/>
          </a:xfrm>
        </p:spPr>
        <p:txBody>
          <a:bodyPr>
            <a:normAutofit/>
          </a:bodyPr>
          <a:lstStyle/>
          <a:p>
            <a:r>
              <a:rPr lang="en-US" sz="2000"/>
              <a:t>Teacher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Receives Bonuses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Assign Grades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Advise Clubs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90FC92-31A5-B344-B77F-BCA4B159AF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0204" y="3671315"/>
            <a:ext cx="5057398" cy="2546605"/>
          </a:xfrm>
        </p:spPr>
        <p:txBody>
          <a:bodyPr>
            <a:normAutofit/>
          </a:bodyPr>
          <a:lstStyle/>
          <a:p>
            <a:r>
              <a:rPr lang="en-US" sz="2000"/>
              <a:t>Administrator: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Faculty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Manages Students</a:t>
            </a:r>
          </a:p>
          <a:p>
            <a:pPr marL="800100" lvl="1" indent="-342900" fontAlgn="base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2000"/>
              <a:t>Grant Bonuses</a:t>
            </a:r>
          </a:p>
        </p:txBody>
      </p:sp>
    </p:spTree>
    <p:extLst>
      <p:ext uri="{BB962C8B-B14F-4D97-AF65-F5344CB8AC3E}">
        <p14:creationId xmlns:p14="http://schemas.microsoft.com/office/powerpoint/2010/main" val="234385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180DE06-7362-4888-AADA-7AADD57AC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632ED-F4EA-5596-BDB9-C81F3EBBC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1384" y="679730"/>
            <a:ext cx="4171994" cy="39327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 Case Diagram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diagram of a student&#10;&#10;Description automatically generated">
            <a:extLst>
              <a:ext uri="{FF2B5EF4-FFF2-40B4-BE49-F238E27FC236}">
                <a16:creationId xmlns:a16="http://schemas.microsoft.com/office/drawing/2014/main" id="{8089D70A-8F21-944D-41CA-27EB7FD67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182" y="612553"/>
            <a:ext cx="5421660" cy="563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69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92840A-8BEF-96A7-191D-3F6E7DD66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ER Diagram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CAA95EA0-1B7B-3BCF-B860-4C7F712EB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1619464"/>
            <a:ext cx="7608304" cy="369002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5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46B21-0146-A6BF-76A9-BD28E6827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Relational Schema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01D7-A76E-5EA2-9EB2-D48FD48AB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Person(</a:t>
            </a:r>
            <a:r>
              <a:rPr lang="en-US" sz="1500" u="sng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first_name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last_name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phoneNum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email, address, gender, dob)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hire_date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role, salary)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guardian,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enroll_date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Administrator(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position_title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department,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budget_responsibility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subject, tenure, office)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subject)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grade,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grade_date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comments)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name, description,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meeting_time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meeting_day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date, amount, reason)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Advises(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teacher_id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Attends(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Joins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club_id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Granted(</a:t>
            </a:r>
            <a:r>
              <a:rPr lang="en-US" sz="1500" u="sng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bonus_id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faculty_id</a:t>
            </a: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594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375</Words>
  <Application>Microsoft Macintosh PowerPoint</Application>
  <PresentationFormat>Widescreen</PresentationFormat>
  <Paragraphs>56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Symbol</vt:lpstr>
      <vt:lpstr>Times New Roman</vt:lpstr>
      <vt:lpstr>Office Theme</vt:lpstr>
      <vt:lpstr>CubCourses</vt:lpstr>
      <vt:lpstr>What Is It?</vt:lpstr>
      <vt:lpstr>Primary Use Case</vt:lpstr>
      <vt:lpstr>More Student Use Cases</vt:lpstr>
      <vt:lpstr>Other Use Cases</vt:lpstr>
      <vt:lpstr>Use Case Diagram</vt:lpstr>
      <vt:lpstr>ER Diagram</vt:lpstr>
      <vt:lpstr>Relational Schema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Akhil Devarasetty</dc:creator>
  <cp:lastModifiedBy>Akhil Devarasetty</cp:lastModifiedBy>
  <cp:revision>1</cp:revision>
  <dcterms:created xsi:type="dcterms:W3CDTF">2024-10-21T02:17:58Z</dcterms:created>
  <dcterms:modified xsi:type="dcterms:W3CDTF">2024-10-28T06:24:43Z</dcterms:modified>
</cp:coreProperties>
</file>

<file path=docProps/thumbnail.jpeg>
</file>